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7200" cy="993933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150" d="100"/>
          <a:sy n="150" d="100"/>
        </p:scale>
        <p:origin x="2482" y="-44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5" tIns="45912" rIns="91825" bIns="459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1825" tIns="45912" rIns="91825" bIns="459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1" y="9440647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34686" y="212957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239" y="73259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46249" y="2542563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41846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201559"/>
            <a:ext cx="3005548" cy="3128203"/>
            <a:chOff x="6861450" y="3240914"/>
            <a:chExt cx="3005548" cy="3128203"/>
          </a:xfrm>
        </p:grpSpPr>
        <p:sp>
          <p:nvSpPr>
            <p:cNvPr id="79" name="TextBox 78"/>
            <p:cNvSpPr txBox="1"/>
            <p:nvPr/>
          </p:nvSpPr>
          <p:spPr>
            <a:xfrm>
              <a:off x="6881532" y="3240914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776395" y="1342617"/>
            <a:ext cx="3090103" cy="83099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en-US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3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200" dirty="0">
                <a:cs typeface="Miriam Fixed" panose="020B0509050101010101" pitchFamily="49" charset="-79"/>
              </a:rPr>
              <a:t>(для граждан заключивших контракт в Ростовской области</a:t>
            </a:r>
            <a:r>
              <a:rPr lang="ru-RU" sz="1300" dirty="0">
                <a:cs typeface="Miriam Fixed" panose="020B0509050101010101" pitchFamily="49" charset="-79"/>
              </a:rPr>
              <a:t>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18363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1290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4498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04417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3902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1169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08530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2349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26800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0938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78884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07236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12987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47260" y="2060848"/>
            <a:ext cx="3291110" cy="521416"/>
            <a:chOff x="3226350" y="2826695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282669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286273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573016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4203728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AC6F1C6-05E8-4275-8E6E-F07F5CFCBB3B}"/>
              </a:ext>
            </a:extLst>
          </p:cNvPr>
          <p:cNvGrpSpPr/>
          <p:nvPr/>
        </p:nvGrpSpPr>
        <p:grpSpPr>
          <a:xfrm>
            <a:off x="3246066" y="2608402"/>
            <a:ext cx="3291110" cy="964614"/>
            <a:chOff x="3226350" y="2826695"/>
            <a:chExt cx="3291110" cy="964614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A6B772C0-498C-439C-AB56-5E1547F8930D}"/>
                </a:ext>
              </a:extLst>
            </p:cNvPr>
            <p:cNvSpPr/>
            <p:nvPr/>
          </p:nvSpPr>
          <p:spPr>
            <a:xfrm>
              <a:off x="3581584" y="2826695"/>
              <a:ext cx="2935876" cy="96461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полное или частичное приостановление исполнительного производства по линии ФССП</a:t>
              </a: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5D5A16D5-98D0-4506-819D-D3855156E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286273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529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Игорь В. Минюков</cp:lastModifiedBy>
  <cp:revision>243</cp:revision>
  <cp:lastPrinted>2024-02-11T14:50:46Z</cp:lastPrinted>
  <dcterms:created xsi:type="dcterms:W3CDTF">2019-12-05T06:41:56Z</dcterms:created>
  <dcterms:modified xsi:type="dcterms:W3CDTF">2024-02-11T14:55:30Z</dcterms:modified>
</cp:coreProperties>
</file>